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8" r:id="rId2"/>
    <p:sldId id="260" r:id="rId3"/>
    <p:sldId id="284" r:id="rId4"/>
    <p:sldId id="285" r:id="rId5"/>
    <p:sldId id="286" r:id="rId6"/>
    <p:sldId id="288" r:id="rId7"/>
    <p:sldId id="292" r:id="rId8"/>
    <p:sldId id="289" r:id="rId9"/>
    <p:sldId id="290" r:id="rId10"/>
    <p:sldId id="291" r:id="rId11"/>
    <p:sldId id="294" r:id="rId12"/>
    <p:sldId id="293" r:id="rId13"/>
    <p:sldId id="295" r:id="rId14"/>
    <p:sldId id="296" r:id="rId15"/>
    <p:sldId id="278" r:id="rId16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18"/>
      <p:bold r:id="rId19"/>
    </p:embeddedFont>
    <p:embeddedFont>
      <p:font typeface="배달의민족 한나" panose="02020603020101020101" pitchFamily="18" charset="-127"/>
      <p:regular r:id="rId20"/>
      <p:bold r:id="rId21"/>
      <p:italic r:id="rId22"/>
      <p:boldItalic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나눔명조" panose="02020603020101020101" pitchFamily="18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Nanum Gothic" panose="020D0604000000000000" pitchFamily="34" charset="-127"/>
      <p:regular r:id="rId34"/>
      <p:bold r:id="rId35"/>
    </p:embeddedFont>
    <p:embeddedFont>
      <p:font typeface="Nanum Gothic ExtraBold" panose="020D0604000000000000" pitchFamily="34" charset="-127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5" autoAdjust="0"/>
    <p:restoredTop sz="94862"/>
  </p:normalViewPr>
  <p:slideViewPr>
    <p:cSldViewPr snapToGrid="0" showGuides="1">
      <p:cViewPr>
        <p:scale>
          <a:sx n="142" d="100"/>
          <a:sy n="142" d="100"/>
        </p:scale>
        <p:origin x="3160" y="7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22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37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00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1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7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644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8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88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47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52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8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B897-5C25-424D-98EE-5B3BAC6A4761}" type="datetimeFigureOut">
              <a:rPr lang="ko-KR" altLang="en-US" smtClean="0"/>
              <a:t>2020. 3. 8.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2020-capstone-project/model-factory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28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873185" y="3312576"/>
            <a:ext cx="5397632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 머신 러닝 모델 에디터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학과</a:t>
            </a:r>
            <a:r>
              <a:rPr lang="en-US" altLang="ko-KR">
                <a:solidFill>
                  <a:schemeClr val="bg1"/>
                </a:solidFill>
              </a:rPr>
              <a:t>:</a:t>
            </a:r>
            <a:r>
              <a:rPr lang="ko-KR" altLang="en-US">
                <a:solidFill>
                  <a:schemeClr val="bg1"/>
                </a:solidFill>
              </a:rPr>
              <a:t> 정보통신 공학과</a:t>
            </a:r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E40FB-4497-8D4F-BA55-453F2FF00628}"/>
              </a:ext>
            </a:extLst>
          </p:cNvPr>
          <p:cNvSpPr txBox="1"/>
          <p:nvPr/>
        </p:nvSpPr>
        <p:spPr>
          <a:xfrm>
            <a:off x="358393" y="692875"/>
            <a:ext cx="784431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사용자가 학습 데이터를 삽입하는 방법 </a:t>
            </a:r>
            <a:endParaRPr lang="en-US" altLang="ko-KR" b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   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어떠한 방법을 택할지 논의 필요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3BCC19-3EC3-0741-8ADF-3656BF30B908}"/>
              </a:ext>
            </a:extLst>
          </p:cNvPr>
          <p:cNvSpPr txBox="1"/>
          <p:nvPr/>
        </p:nvSpPr>
        <p:spPr>
          <a:xfrm>
            <a:off x="794704" y="1616926"/>
            <a:ext cx="45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직접 파일 업로드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2C48FF-E494-664E-8CCF-90C49EC904A6}"/>
              </a:ext>
            </a:extLst>
          </p:cNvPr>
          <p:cNvSpPr txBox="1"/>
          <p:nvPr/>
        </p:nvSpPr>
        <p:spPr>
          <a:xfrm>
            <a:off x="794704" y="2134718"/>
            <a:ext cx="676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공공 데이터 포털이나 </a:t>
            </a:r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Kaggle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과 같은 사이트로부터 제공되는 데이터를 이용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24E6FB-468C-0546-BBBD-290D122E8AB4}"/>
              </a:ext>
            </a:extLst>
          </p:cNvPr>
          <p:cNvSpPr txBox="1"/>
          <p:nvPr/>
        </p:nvSpPr>
        <p:spPr>
          <a:xfrm>
            <a:off x="358393" y="3684311"/>
            <a:ext cx="784431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학습 데이터 구성</a:t>
            </a:r>
            <a:endParaRPr lang="en-US" altLang="ko-KR" b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   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어떠한 방법을 택할지 논의 필요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A7642A-FF1D-D24B-A73D-20F012088F09}"/>
              </a:ext>
            </a:extLst>
          </p:cNvPr>
          <p:cNvSpPr txBox="1"/>
          <p:nvPr/>
        </p:nvSpPr>
        <p:spPr>
          <a:xfrm>
            <a:off x="794705" y="4753141"/>
            <a:ext cx="45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텍스트만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941393-2CD9-254D-A621-97C10BC54CF7}"/>
              </a:ext>
            </a:extLst>
          </p:cNvPr>
          <p:cNvSpPr txBox="1"/>
          <p:nvPr/>
        </p:nvSpPr>
        <p:spPr>
          <a:xfrm>
            <a:off x="794704" y="5309589"/>
            <a:ext cx="676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사진만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F98743-5A24-2843-923A-28D88255CF8C}"/>
              </a:ext>
            </a:extLst>
          </p:cNvPr>
          <p:cNvSpPr txBox="1"/>
          <p:nvPr/>
        </p:nvSpPr>
        <p:spPr>
          <a:xfrm>
            <a:off x="794705" y="5869625"/>
            <a:ext cx="676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둘 다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D9AAF9-EAA8-244F-A7B7-F87E0AF17CF2}"/>
              </a:ext>
            </a:extLst>
          </p:cNvPr>
          <p:cNvSpPr txBox="1"/>
          <p:nvPr/>
        </p:nvSpPr>
        <p:spPr>
          <a:xfrm>
            <a:off x="794704" y="2899722"/>
            <a:ext cx="456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둘 다 가능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8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47989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E40FB-4497-8D4F-BA55-453F2FF00628}"/>
              </a:ext>
            </a:extLst>
          </p:cNvPr>
          <p:cNvSpPr txBox="1"/>
          <p:nvPr/>
        </p:nvSpPr>
        <p:spPr>
          <a:xfrm>
            <a:off x="556783" y="1071852"/>
            <a:ext cx="7844311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사용자가 데이터를 결정한 뒤 엑셀과 같은 형태로 데이터 테이블을 구성해 준 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,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직접 조작하거나 수정할 수 있도록 한다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   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필요할 거 같다고 생각하는 기능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</a:p>
        </p:txBody>
      </p: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2949140-5C2A-C447-90ED-4960FFA07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1" y="2896180"/>
            <a:ext cx="6245475" cy="39618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4FA92B-B382-D44A-ABDE-FAF91AFE47B1}"/>
              </a:ext>
            </a:extLst>
          </p:cNvPr>
          <p:cNvSpPr txBox="1"/>
          <p:nvPr/>
        </p:nvSpPr>
        <p:spPr>
          <a:xfrm>
            <a:off x="3348801" y="2506204"/>
            <a:ext cx="244639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Ex) </a:t>
            </a:r>
            <a:r>
              <a:rPr lang="ko-KR" altLang="en-US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구글 스프레드시트</a:t>
            </a:r>
            <a:endParaRPr lang="en-US" altLang="ko-KR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1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800493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서버 구축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87759-CA3D-2E41-AA72-5D5CC112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62" y="2161184"/>
            <a:ext cx="5577274" cy="425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FB1CA2-C961-A849-B385-6AFE5A091E62}"/>
              </a:ext>
            </a:extLst>
          </p:cNvPr>
          <p:cNvSpPr txBox="1"/>
          <p:nvPr/>
        </p:nvSpPr>
        <p:spPr>
          <a:xfrm>
            <a:off x="556783" y="1071852"/>
            <a:ext cx="784431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가상 서버를 조금 더 조사를 해보고 사용자를 한 명으로 하고 서버를 구축할지 그 이상으로 구축할지 고민이 필요하다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78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685351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 방법 및 모델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C2F84-9853-164C-A0F1-EA460E4E9A01}"/>
              </a:ext>
            </a:extLst>
          </p:cNvPr>
          <p:cNvSpPr txBox="1"/>
          <p:nvPr/>
        </p:nvSpPr>
        <p:spPr>
          <a:xfrm>
            <a:off x="358395" y="1159040"/>
            <a:ext cx="7844311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이 프로젝트의 핵심 중에 하나는 어떠한 학습 방법과 어떠한 모델을 구성할지 인데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,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머신 러닝과 </a:t>
            </a:r>
            <a:r>
              <a:rPr lang="ko-KR" altLang="en-US" b="1" dirty="0" err="1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딥러닝을</a:t>
            </a:r>
            <a:r>
              <a:rPr lang="ko-KR" altLang="en-US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학습한 다음에 구상을 해야할 것 같다</a:t>
            </a:r>
            <a:r>
              <a:rPr lang="en-US" altLang="ko-KR" b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97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91563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마무리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C6AC36C-4AB3-014D-A6A9-27417FB975DC}"/>
              </a:ext>
            </a:extLst>
          </p:cNvPr>
          <p:cNvGrpSpPr/>
          <p:nvPr/>
        </p:nvGrpSpPr>
        <p:grpSpPr>
          <a:xfrm>
            <a:off x="3545199" y="2149213"/>
            <a:ext cx="2053599" cy="2559573"/>
            <a:chOff x="6601950" y="2933453"/>
            <a:chExt cx="2053599" cy="2559573"/>
          </a:xfrm>
        </p:grpSpPr>
        <p:pic>
          <p:nvPicPr>
            <p:cNvPr id="18" name="그림 17" descr="시계이(가) 표시된 사진&#10;&#10;자동 생성된 설명">
              <a:extLst>
                <a:ext uri="{FF2B5EF4-FFF2-40B4-BE49-F238E27FC236}">
                  <a16:creationId xmlns:a16="http://schemas.microsoft.com/office/drawing/2014/main" id="{4A0E87AD-62FF-4B45-AD03-0A5E6DB1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524" y="2933453"/>
              <a:ext cx="2014438" cy="189973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975341-C802-0C41-BF64-FF72626E4AD8}"/>
                </a:ext>
              </a:extLst>
            </p:cNvPr>
            <p:cNvSpPr txBox="1"/>
            <p:nvPr/>
          </p:nvSpPr>
          <p:spPr>
            <a:xfrm>
              <a:off x="6601950" y="4903954"/>
              <a:ext cx="2053599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Model Factory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468916-679D-4C41-A267-632E1ACD0053}"/>
              </a:ext>
            </a:extLst>
          </p:cNvPr>
          <p:cNvSpPr/>
          <p:nvPr/>
        </p:nvSpPr>
        <p:spPr>
          <a:xfrm>
            <a:off x="1770528" y="5408489"/>
            <a:ext cx="5602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4"/>
              </a:rPr>
              <a:t>https://github.com/2020-capstone-project/model-factory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07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388394" y="1905381"/>
            <a:ext cx="1333321" cy="533400"/>
            <a:chOff x="3279784" y="2105278"/>
            <a:chExt cx="133332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69246" y="233712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01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755335" cy="470762"/>
              <a:chOff x="4033274" y="1900402"/>
              <a:chExt cx="75533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7553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구성도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제작 구성도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2957429" y="2940604"/>
            <a:ext cx="2096025" cy="533400"/>
            <a:chOff x="2848819" y="3161897"/>
            <a:chExt cx="2096025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02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1542410" cy="470762"/>
              <a:chOff x="4033274" y="1900402"/>
              <a:chExt cx="1542410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3276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 시나리오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5424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사용자가 사용했을 때의 시나리오</a:t>
                </a: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539688" y="3975827"/>
            <a:ext cx="1821911" cy="533400"/>
            <a:chOff x="2431078" y="4262945"/>
            <a:chExt cx="1821911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03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2E29856-175C-514A-8D64-EA5219E2B359}"/>
                </a:ext>
              </a:extLst>
            </p:cNvPr>
            <p:cNvGrpSpPr/>
            <p:nvPr/>
          </p:nvGrpSpPr>
          <p:grpSpPr>
            <a:xfrm>
              <a:off x="2984693" y="4274159"/>
              <a:ext cx="1268296" cy="470762"/>
              <a:chOff x="4033274" y="1900402"/>
              <a:chExt cx="1268296" cy="4707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63E810-6B34-9B42-80E4-5DDC22B065F2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1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 데이터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E99F63-CAF5-304E-AB57-317C88C6E1B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2682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학습에 사용될 데이터 구성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121947" y="5011050"/>
            <a:ext cx="1927709" cy="533400"/>
            <a:chOff x="2013337" y="5363993"/>
            <a:chExt cx="1927709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04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374094" cy="470762"/>
              <a:chOff x="4033274" y="1900402"/>
              <a:chExt cx="1374094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3740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 서버 구축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27951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9B9EA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모델에 학습시킬 서버 구축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1738026" y="6046273"/>
            <a:ext cx="2613794" cy="533400"/>
            <a:chOff x="2013337" y="5363993"/>
            <a:chExt cx="2613794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72349" y="3812839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05</a:t>
                </a:r>
                <a:endParaRPr lang="ko-KR" altLang="en-US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2060179" cy="470762"/>
              <a:chOff x="4033274" y="1900402"/>
              <a:chExt cx="2060179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20601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 방법 및 모델 구성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91563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구성도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8C164-8E2B-B840-964F-92B4FA60D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65" y="1507334"/>
            <a:ext cx="645414" cy="6454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C9EECD-F9A4-8645-B8D9-4F0FCD089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01" y="1500984"/>
            <a:ext cx="645414" cy="6454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26A9D4-B5B6-5E4B-91AA-DDF6FD209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7" y="1500984"/>
            <a:ext cx="645414" cy="645414"/>
          </a:xfrm>
          <a:prstGeom prst="rect">
            <a:avLst/>
          </a:prstGeom>
        </p:spPr>
      </p:pic>
      <p:pic>
        <p:nvPicPr>
          <p:cNvPr id="9" name="그림 8" descr="창문이(가) 표시된 사진&#10;&#10;자동 생성된 설명">
            <a:extLst>
              <a:ext uri="{FF2B5EF4-FFF2-40B4-BE49-F238E27FC236}">
                <a16:creationId xmlns:a16="http://schemas.microsoft.com/office/drawing/2014/main" id="{3306EE8A-69CF-FB48-87B5-3F3708B6C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7" y="3262272"/>
            <a:ext cx="878675" cy="878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37EEB6-DC95-5B44-A846-578095695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689" y="3134832"/>
            <a:ext cx="1784297" cy="11335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2BBD62-16F9-6440-897C-9EF902162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932" y="902255"/>
            <a:ext cx="1402504" cy="1169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27EB5B-AA16-AC45-B6C7-6848FED7A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184" y="3106968"/>
            <a:ext cx="1270000" cy="1168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005D76-431A-8247-B3E0-9CC197FF37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6820" y="5344003"/>
            <a:ext cx="2385425" cy="9827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0B9759-8E7E-D941-A5E7-3E87C4102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2767" y="5292962"/>
            <a:ext cx="1110306" cy="1110306"/>
          </a:xfrm>
          <a:prstGeom prst="rect">
            <a:avLst/>
          </a:prstGeom>
        </p:spPr>
      </p:pic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985B9230-91C6-FF49-A7A9-CAF9261D32E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1165432" y="2302632"/>
            <a:ext cx="1109524" cy="809757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F5131D99-EB46-0C42-81E4-F4BBBF3858C3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5400000">
            <a:off x="758475" y="2703239"/>
            <a:ext cx="1115874" cy="2193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8BB86E87-CC2F-7545-A50B-CE99EB4ABAD2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rot="16200000" flipH="1">
            <a:off x="354692" y="2301649"/>
            <a:ext cx="1115874" cy="805371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5AF2608-FDA7-8C46-BF53-2115DE0067F1}"/>
              </a:ext>
            </a:extLst>
          </p:cNvPr>
          <p:cNvGrpSpPr/>
          <p:nvPr/>
        </p:nvGrpSpPr>
        <p:grpSpPr>
          <a:xfrm>
            <a:off x="4932150" y="2284489"/>
            <a:ext cx="362692" cy="715892"/>
            <a:chOff x="5025334" y="1954318"/>
            <a:chExt cx="482743" cy="952852"/>
          </a:xfrm>
        </p:grpSpPr>
        <p:cxnSp>
          <p:nvCxnSpPr>
            <p:cNvPr id="56" name="꺾인 연결선[E] 55">
              <a:extLst>
                <a:ext uri="{FF2B5EF4-FFF2-40B4-BE49-F238E27FC236}">
                  <a16:creationId xmlns:a16="http://schemas.microsoft.com/office/drawing/2014/main" id="{5E446F42-566F-7541-AEA5-730928CF8D0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48909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[E] 56">
              <a:extLst>
                <a:ext uri="{FF2B5EF4-FFF2-40B4-BE49-F238E27FC236}">
                  <a16:creationId xmlns:a16="http://schemas.microsoft.com/office/drawing/2014/main" id="{C7560A66-2A86-C841-9726-B1BA70A5DB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1650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CF58C0E-6BAA-ED4B-8A55-612B2860E46D}"/>
              </a:ext>
            </a:extLst>
          </p:cNvPr>
          <p:cNvGrpSpPr/>
          <p:nvPr/>
        </p:nvGrpSpPr>
        <p:grpSpPr>
          <a:xfrm rot="16200000">
            <a:off x="2057415" y="3426212"/>
            <a:ext cx="282192" cy="540769"/>
            <a:chOff x="2576022" y="2399536"/>
            <a:chExt cx="282192" cy="540769"/>
          </a:xfrm>
        </p:grpSpPr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0E108428-30FA-6545-B1FE-233CBFCCE3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A5DCC5EC-84F9-CA40-831D-59FD5A250A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E88A2E9-B1A6-0E46-BF6C-49FCA3C0C50C}"/>
              </a:ext>
            </a:extLst>
          </p:cNvPr>
          <p:cNvGrpSpPr/>
          <p:nvPr/>
        </p:nvGrpSpPr>
        <p:grpSpPr>
          <a:xfrm rot="7862750">
            <a:off x="3825938" y="4673786"/>
            <a:ext cx="952852" cy="371907"/>
            <a:chOff x="4808450" y="4243503"/>
            <a:chExt cx="952852" cy="371907"/>
          </a:xfrm>
        </p:grpSpPr>
        <p:cxnSp>
          <p:nvCxnSpPr>
            <p:cNvPr id="63" name="꺾인 연결선[E] 62">
              <a:extLst>
                <a:ext uri="{FF2B5EF4-FFF2-40B4-BE49-F238E27FC236}">
                  <a16:creationId xmlns:a16="http://schemas.microsoft.com/office/drawing/2014/main" id="{5AB47B8E-99D9-DB40-AA3E-9DBC388FE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450" y="424350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꺾인 연결선[E] 63">
              <a:extLst>
                <a:ext uri="{FF2B5EF4-FFF2-40B4-BE49-F238E27FC236}">
                  <a16:creationId xmlns:a16="http://schemas.microsoft.com/office/drawing/2014/main" id="{427BBEE5-8022-F94F-AB6F-124F0564B8D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08450" y="4615408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E9D54F4-B4BC-7A42-8DD4-C7E2D41A7632}"/>
              </a:ext>
            </a:extLst>
          </p:cNvPr>
          <p:cNvGrpSpPr/>
          <p:nvPr/>
        </p:nvGrpSpPr>
        <p:grpSpPr>
          <a:xfrm rot="16200000">
            <a:off x="3856665" y="3321056"/>
            <a:ext cx="282192" cy="654331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F9AE47A0-C953-BD42-B889-EF1E6F4535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FD4B7674-459A-464E-A1B4-86AEA90C4B2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8EE52AB-F001-DB4B-80D3-AC1CED43C817}"/>
              </a:ext>
            </a:extLst>
          </p:cNvPr>
          <p:cNvGrpSpPr/>
          <p:nvPr/>
        </p:nvGrpSpPr>
        <p:grpSpPr>
          <a:xfrm rot="13737250" flipH="1">
            <a:off x="5582749" y="4673787"/>
            <a:ext cx="952852" cy="371907"/>
            <a:chOff x="4808450" y="4243503"/>
            <a:chExt cx="952852" cy="371907"/>
          </a:xfrm>
        </p:grpSpPr>
        <p:cxnSp>
          <p:nvCxnSpPr>
            <p:cNvPr id="104" name="꺾인 연결선[E] 103">
              <a:extLst>
                <a:ext uri="{FF2B5EF4-FFF2-40B4-BE49-F238E27FC236}">
                  <a16:creationId xmlns:a16="http://schemas.microsoft.com/office/drawing/2014/main" id="{C8AD78D8-3545-A640-80E1-B2F3FAD3E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450" y="424350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CE5B557B-C7E0-BA40-923E-FF0C7534D3D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08450" y="4615408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CE82C06-6AFB-724D-BC0C-E825CB6704E3}"/>
              </a:ext>
            </a:extLst>
          </p:cNvPr>
          <p:cNvGrpSpPr/>
          <p:nvPr/>
        </p:nvGrpSpPr>
        <p:grpSpPr>
          <a:xfrm>
            <a:off x="4410934" y="915251"/>
            <a:ext cx="1420577" cy="1138441"/>
            <a:chOff x="4721795" y="3648221"/>
            <a:chExt cx="801878" cy="777570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27E83CC8-5DFD-D548-B89C-B7D5F2B4E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795" y="3648221"/>
              <a:ext cx="777570" cy="77757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F9E74DF-9A40-D547-860C-4B7CE52E0C6A}"/>
                </a:ext>
              </a:extLst>
            </p:cNvPr>
            <p:cNvSpPr txBox="1"/>
            <p:nvPr/>
          </p:nvSpPr>
          <p:spPr>
            <a:xfrm>
              <a:off x="4949221" y="3908678"/>
              <a:ext cx="574452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i="1">
                  <a:solidFill>
                    <a:schemeClr val="bg1"/>
                  </a:solidFill>
                </a:rPr>
                <a:t>Learning</a:t>
              </a:r>
              <a:endParaRPr kumimoji="1" lang="ko-Kore-KR" altLang="en-US" b="1" i="1">
                <a:solidFill>
                  <a:schemeClr val="bg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952A22-0AEC-E941-8A05-A2A4FC970C35}"/>
              </a:ext>
            </a:extLst>
          </p:cNvPr>
          <p:cNvGrpSpPr/>
          <p:nvPr/>
        </p:nvGrpSpPr>
        <p:grpSpPr>
          <a:xfrm rot="16200000">
            <a:off x="6362319" y="3160170"/>
            <a:ext cx="282192" cy="1053806"/>
            <a:chOff x="2576022" y="2399536"/>
            <a:chExt cx="282192" cy="540769"/>
          </a:xfrm>
        </p:grpSpPr>
        <p:cxnSp>
          <p:nvCxnSpPr>
            <p:cNvPr id="111" name="꺾인 연결선[E] 110">
              <a:extLst>
                <a:ext uri="{FF2B5EF4-FFF2-40B4-BE49-F238E27FC236}">
                  <a16:creationId xmlns:a16="http://schemas.microsoft.com/office/drawing/2014/main" id="{0F338050-1201-A54D-8DC1-D28C5FA1D6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[E] 111">
              <a:extLst>
                <a:ext uri="{FF2B5EF4-FFF2-40B4-BE49-F238E27FC236}">
                  <a16:creationId xmlns:a16="http://schemas.microsoft.com/office/drawing/2014/main" id="{95F70144-01B0-9C44-AF01-28FACD3062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6480A00-3A64-9B4D-97D3-8FC92C51EBE2}"/>
              </a:ext>
            </a:extLst>
          </p:cNvPr>
          <p:cNvGrpSpPr/>
          <p:nvPr/>
        </p:nvGrpSpPr>
        <p:grpSpPr>
          <a:xfrm rot="16200000">
            <a:off x="6431475" y="964054"/>
            <a:ext cx="282192" cy="1053806"/>
            <a:chOff x="2576022" y="2399536"/>
            <a:chExt cx="282192" cy="540769"/>
          </a:xfrm>
        </p:grpSpPr>
        <p:cxnSp>
          <p:nvCxnSpPr>
            <p:cNvPr id="114" name="꺾인 연결선[E] 113">
              <a:extLst>
                <a:ext uri="{FF2B5EF4-FFF2-40B4-BE49-F238E27FC236}">
                  <a16:creationId xmlns:a16="http://schemas.microsoft.com/office/drawing/2014/main" id="{F05CB4B8-4D7E-DC41-ACCC-72FC6F02B2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53D4FB9E-CA44-7249-914B-D5C97D92752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F3F46D2-2CD4-4F4F-9077-C10CAFC62531}"/>
              </a:ext>
            </a:extLst>
          </p:cNvPr>
          <p:cNvGrpSpPr/>
          <p:nvPr/>
        </p:nvGrpSpPr>
        <p:grpSpPr>
          <a:xfrm>
            <a:off x="4481621" y="3122327"/>
            <a:ext cx="1377514" cy="1138441"/>
            <a:chOff x="4721795" y="3648221"/>
            <a:chExt cx="777570" cy="777570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4EF83419-9E75-E440-89AA-7061349A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795" y="3648221"/>
              <a:ext cx="777570" cy="777570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6AD60AC-2ADF-5748-AC86-6A5CCA6A4D29}"/>
                </a:ext>
              </a:extLst>
            </p:cNvPr>
            <p:cNvSpPr txBox="1"/>
            <p:nvPr/>
          </p:nvSpPr>
          <p:spPr>
            <a:xfrm>
              <a:off x="5091196" y="3911579"/>
              <a:ext cx="407303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i="1">
                  <a:solidFill>
                    <a:schemeClr val="bg1"/>
                  </a:solidFill>
                </a:rPr>
                <a:t>Web</a:t>
              </a:r>
              <a:endParaRPr kumimoji="1" lang="ko-Kore-KR" altLang="en-US" b="1" i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447E26-DB46-B64E-BCEE-DD744BA3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863350"/>
            <a:ext cx="6035040" cy="284988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CB2839-9652-F147-AD34-6BB78110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2175231"/>
            <a:ext cx="6007100" cy="282194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C362947-D7EF-C345-840F-475EF1F3D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3309149"/>
            <a:ext cx="6007100" cy="28079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D898BB-5CA9-9E41-847B-248EC2D40A37}"/>
              </a:ext>
            </a:extLst>
          </p:cNvPr>
          <p:cNvGrpSpPr/>
          <p:nvPr/>
        </p:nvGrpSpPr>
        <p:grpSpPr>
          <a:xfrm>
            <a:off x="6215663" y="2380670"/>
            <a:ext cx="2935419" cy="2096659"/>
            <a:chOff x="6136941" y="3168152"/>
            <a:chExt cx="2935419" cy="20966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CAC9C1-A184-0249-8FC8-EF8EE5E5B549}"/>
                </a:ext>
              </a:extLst>
            </p:cNvPr>
            <p:cNvSpPr txBox="1"/>
            <p:nvPr/>
          </p:nvSpPr>
          <p:spPr>
            <a:xfrm>
              <a:off x="6136941" y="3168152"/>
              <a:ext cx="29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자신이 원하는 학습 방법 선택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DC2B56-4CBD-C444-9712-1B04914F5629}"/>
                </a:ext>
              </a:extLst>
            </p:cNvPr>
            <p:cNvSpPr txBox="1"/>
            <p:nvPr/>
          </p:nvSpPr>
          <p:spPr>
            <a:xfrm>
              <a:off x="6236604" y="3535107"/>
              <a:ext cx="1479892" cy="1729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 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군집화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분포 추정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17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4C4130A4-9D0D-9F40-B146-668E23D5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10"/>
            <a:ext cx="5868000" cy="64455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869998A-08AB-5D4B-B5D5-AFB43B582E75}"/>
              </a:ext>
            </a:extLst>
          </p:cNvPr>
          <p:cNvGrpSpPr/>
          <p:nvPr/>
        </p:nvGrpSpPr>
        <p:grpSpPr>
          <a:xfrm>
            <a:off x="6020400" y="3014690"/>
            <a:ext cx="2658100" cy="828620"/>
            <a:chOff x="6136941" y="3168152"/>
            <a:chExt cx="2658100" cy="8286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1913BE-10A2-0C4D-BF26-9E61D0064C63}"/>
                </a:ext>
              </a:extLst>
            </p:cNvPr>
            <p:cNvSpPr txBox="1"/>
            <p:nvPr/>
          </p:nvSpPr>
          <p:spPr>
            <a:xfrm>
              <a:off x="6136941" y="3168152"/>
              <a:ext cx="2658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학습을 원하는 데이터 삽입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39D10E-CEA1-EE4F-8C66-E9F6DDF898D4}"/>
                </a:ext>
              </a:extLst>
            </p:cNvPr>
            <p:cNvSpPr txBox="1"/>
            <p:nvPr/>
          </p:nvSpPr>
          <p:spPr>
            <a:xfrm>
              <a:off x="6236604" y="3535107"/>
              <a:ext cx="2390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자신이 학습시키고 싶은 데이터들을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엑셀 파일 형태로 업로드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 descr="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C2651278-3F98-7940-BCE1-A64ECC45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620495"/>
            <a:ext cx="5868000" cy="644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3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모니터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D11851D5-AF13-DC4F-A8CE-26777327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7" y="619761"/>
            <a:ext cx="5866610" cy="644399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1E0EF4-CEB6-F240-90B0-F666D480A387}"/>
              </a:ext>
            </a:extLst>
          </p:cNvPr>
          <p:cNvGrpSpPr/>
          <p:nvPr/>
        </p:nvGrpSpPr>
        <p:grpSpPr>
          <a:xfrm>
            <a:off x="5724276" y="2806778"/>
            <a:ext cx="3216153" cy="1244443"/>
            <a:chOff x="6109758" y="2936995"/>
            <a:chExt cx="321615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0034A-23A1-2940-A3CD-102647CC00A7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F938A-1B24-6B48-90CB-9AA514F596DC}"/>
                </a:ext>
              </a:extLst>
            </p:cNvPr>
            <p:cNvSpPr txBox="1"/>
            <p:nvPr/>
          </p:nvSpPr>
          <p:spPr>
            <a:xfrm>
              <a:off x="6236604" y="3535107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25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BE0FCE-95B5-EE47-A63A-44DC0915D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3612477"/>
            <a:ext cx="5161550" cy="289117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CFBF88-5AF9-3443-AF48-9BB41B72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880835"/>
            <a:ext cx="5161550" cy="237431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587BE3-0B7F-BE45-A188-9281DD7FFCD2}"/>
              </a:ext>
            </a:extLst>
          </p:cNvPr>
          <p:cNvGrpSpPr/>
          <p:nvPr/>
        </p:nvGrpSpPr>
        <p:grpSpPr>
          <a:xfrm>
            <a:off x="5724276" y="2806778"/>
            <a:ext cx="3216153" cy="1244443"/>
            <a:chOff x="6109758" y="2936995"/>
            <a:chExt cx="3216153" cy="12444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42972-D614-2649-9F3F-D610301AF0CD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43C2B9-8D0B-7C44-AC6B-F477F0100DE4}"/>
                </a:ext>
              </a:extLst>
            </p:cNvPr>
            <p:cNvSpPr txBox="1"/>
            <p:nvPr/>
          </p:nvSpPr>
          <p:spPr>
            <a:xfrm>
              <a:off x="6236604" y="3535107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64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5" name="그림 4" descr="스크린샷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0209FC8B-B849-D74A-A078-6CE899C7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1976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B9DAA3-A645-6E48-A804-41ED56181A84}"/>
              </a:ext>
            </a:extLst>
          </p:cNvPr>
          <p:cNvGrpSpPr/>
          <p:nvPr/>
        </p:nvGrpSpPr>
        <p:grpSpPr>
          <a:xfrm>
            <a:off x="5724276" y="2806778"/>
            <a:ext cx="2991733" cy="1429109"/>
            <a:chOff x="6109758" y="2936995"/>
            <a:chExt cx="2991733" cy="14291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C8B81-2EC7-A341-951C-629B084039B7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시작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97AC5-7177-C348-9E7C-AC03E69FB935}"/>
                </a:ext>
              </a:extLst>
            </p:cNvPr>
            <p:cNvSpPr txBox="1"/>
            <p:nvPr/>
          </p:nvSpPr>
          <p:spPr>
            <a:xfrm>
              <a:off x="6236604" y="3535107"/>
              <a:ext cx="28648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통해 학습 진행 상태를 확인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그래프를 통해 데이터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손실량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기대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실제 출력 값의 비교 가능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7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7235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20A0-412F-4054-8304-B54B4EBC935B}"/>
              </a:ext>
            </a:extLst>
          </p:cNvPr>
          <p:cNvSpPr txBox="1"/>
          <p:nvPr/>
        </p:nvSpPr>
        <p:spPr>
          <a:xfrm>
            <a:off x="8427815" y="6419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-8-</a:t>
            </a:r>
            <a:endParaRPr lang="ko-KR" altLang="en-US"/>
          </a:p>
        </p:txBody>
      </p:sp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6129187-B155-5D42-BB6A-675DC5FC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2992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12CA31-C41B-8E47-9E3E-6C71E218F6EA}"/>
              </a:ext>
            </a:extLst>
          </p:cNvPr>
          <p:cNvGrpSpPr/>
          <p:nvPr/>
        </p:nvGrpSpPr>
        <p:grpSpPr>
          <a:xfrm>
            <a:off x="5724276" y="2806778"/>
            <a:ext cx="2946849" cy="1244443"/>
            <a:chOff x="6109758" y="2936995"/>
            <a:chExt cx="2946849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0E2CA2-B79A-F14C-90D2-9C5132A2A634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완료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F923BB-61ED-D94A-B901-BA317820EEC7}"/>
                </a:ext>
              </a:extLst>
            </p:cNvPr>
            <p:cNvSpPr txBox="1"/>
            <p:nvPr/>
          </p:nvSpPr>
          <p:spPr>
            <a:xfrm>
              <a:off x="6236604" y="3535107"/>
              <a:ext cx="2820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입력 값을 담아서 요청하면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혹은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형식으로 값을 출력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8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3468</TotalTime>
  <Words>450</Words>
  <Application>Microsoft Macintosh PowerPoint</Application>
  <PresentationFormat>화면 슬라이드 쇼(4:3)</PresentationFormat>
  <Paragraphs>160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Nanum Gothic</vt:lpstr>
      <vt:lpstr>배달의민족 한나</vt:lpstr>
      <vt:lpstr>Nanum Gothic ExtraBold</vt:lpstr>
      <vt:lpstr>Calibri</vt:lpstr>
      <vt:lpstr>나눔바른고딕</vt:lpstr>
      <vt:lpstr>나눔명조</vt:lpstr>
      <vt:lpstr>Arial</vt:lpstr>
      <vt:lpstr>맑은 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252</cp:revision>
  <dcterms:created xsi:type="dcterms:W3CDTF">2018-04-02T04:18:06Z</dcterms:created>
  <dcterms:modified xsi:type="dcterms:W3CDTF">2020-03-08T15:16:11Z</dcterms:modified>
</cp:coreProperties>
</file>